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56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04" y="-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7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4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4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0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6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2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8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0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9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3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15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63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Tourist_</a:t>
              </a:r>
              <a:r>
                <a:rPr lang="en-US" altLang="zh-CN" b="1" dirty="0" smtClean="0"/>
                <a:t>1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(n=1146)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56376" y="289641"/>
              <a:ext cx="744360" cy="1869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3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3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3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86" y="289642"/>
            <a:ext cx="161925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5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09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FromSF_6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(n=708)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172400" y="289641"/>
              <a:ext cx="528336" cy="6918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69236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596079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36" y="289642"/>
            <a:ext cx="16002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4613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03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09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FromSF_7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(n=275)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244408" y="289641"/>
              <a:ext cx="456328" cy="6918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161" y="289641"/>
            <a:ext cx="1552575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741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09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FromSF_8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(n=255)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244408" y="289641"/>
              <a:ext cx="456328" cy="979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290796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5" y="3596779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11" y="290796"/>
            <a:ext cx="1571625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52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776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Locals_1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(n=513)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112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961" y="289641"/>
            <a:ext cx="1628775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1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82" y="3609954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41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659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Locals_3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(n=55)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244408" y="289641"/>
              <a:ext cx="456328" cy="979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3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95" y="3627161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11" y="289642"/>
            <a:ext cx="1495425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5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44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776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Locals_4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(n=377)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6190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3"/>
          </a:xfrm>
          <a:prstGeom prst="rect">
            <a:avLst/>
          </a:prstGeom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86" y="289642"/>
            <a:ext cx="161925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2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16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846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Tourist_2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(n=124)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3693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161" y="299749"/>
            <a:ext cx="1552575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59878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289640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359878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41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2"/>
            <a:ext cx="6355651" cy="6371716"/>
            <a:chOff x="259102" y="289642"/>
            <a:chExt cx="6355651" cy="6371716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72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Tourist_3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(n=74)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9565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309326"/>
            <a:ext cx="384320" cy="126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11" y="289642"/>
            <a:ext cx="1495425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1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0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72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Tourist_4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(n=33)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172400" y="289641"/>
              <a:ext cx="528336" cy="6190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250" y="289640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2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11" y="289642"/>
            <a:ext cx="1495425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52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72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Tourist_5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(n=85)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763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86" y="289642"/>
            <a:ext cx="161925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4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72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Tourist_6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(n=72)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172400" y="289641"/>
              <a:ext cx="528336" cy="6918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11" y="289642"/>
            <a:ext cx="1495425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3632917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96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09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FromSF_1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(n=746)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88424" y="289641"/>
              <a:ext cx="312312" cy="475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5" cy="2356154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2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02565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86" y="279608"/>
            <a:ext cx="161925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792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FromSF_2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(n=77)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88424" y="289641"/>
              <a:ext cx="312312" cy="475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636" y="289642"/>
            <a:ext cx="15621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5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1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09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FromSF_3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(n=115)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6190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3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02519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1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161" y="289641"/>
            <a:ext cx="1552575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51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</TotalTime>
  <Words>60</Words>
  <Application>Microsoft Office PowerPoint</Application>
  <PresentationFormat>全屏显示(4:3)</PresentationFormat>
  <Paragraphs>15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Yunjie</dc:creator>
  <cp:lastModifiedBy>Yunjie</cp:lastModifiedBy>
  <cp:revision>26</cp:revision>
  <dcterms:created xsi:type="dcterms:W3CDTF">2016-04-29T01:02:13Z</dcterms:created>
  <dcterms:modified xsi:type="dcterms:W3CDTF">2016-05-05T17:45:22Z</dcterms:modified>
</cp:coreProperties>
</file>